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31C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40" y="-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9239AD-3376-0748-2902-BB3DDA4CA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6C9D712-08F9-FCFA-CCB0-FFBBE35C3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BF6E61B-003C-7909-5587-6B890B82E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06D1-D011-43A6-9F93-7F3349FEF8F7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4219869-DE53-BCA4-0628-6587A0062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140213C-8887-96BD-FC46-D0CF859D7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959C-DCDE-4AFC-B904-66E535C59A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7418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75F0BA-3935-97A4-BCEF-EA3B1A0E6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B3F0B95-8AE2-1A90-65C1-C0285FCEA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6A06330-5EE0-5EDB-9E7A-2E7587904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06D1-D011-43A6-9F93-7F3349FEF8F7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7D09A65-73ED-0F9B-40E4-118AC79A6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E6A8548-4C7B-EE78-41D6-32A246A32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959C-DCDE-4AFC-B904-66E535C59A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8365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A033FCC8-81DF-354E-7649-141904CC2C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6947ADA-568C-C307-6D59-C5907D8C8C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B7F0923-BE56-9725-C07A-EFCC98E96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06D1-D011-43A6-9F93-7F3349FEF8F7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CCC72D7-5F09-D825-9390-92DACDCB0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F65F58A-8417-00DB-6AB6-A1F440588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959C-DCDE-4AFC-B904-66E535C59A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2588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72B7B2-41F6-E24F-BA2A-F3993543B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324377D-9DAD-8F2E-95FA-EFA2EAA26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C9114B6-820C-2AC2-2B5C-71F7F91FD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06D1-D011-43A6-9F93-7F3349FEF8F7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F67DE43-8093-A24F-021D-12DAA1FFD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5DB6711-45A6-D988-BC4B-DD687E36F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959C-DCDE-4AFC-B904-66E535C59A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0758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AB7E5EE-8C30-1553-EABF-757776EC3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965429A-FFC7-073F-EEF1-5A4B49DDA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0609676-5B45-B3CC-DF6A-F40C53A46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06D1-D011-43A6-9F93-7F3349FEF8F7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9D60621-7D21-6C99-6497-C67D441FD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8F06146-545E-4DF8-74E7-ACE415505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959C-DCDE-4AFC-B904-66E535C59A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6467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28E80D2-0FCA-DDA0-DBE9-852158FF1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14913AC-616C-B509-B781-891767F1A8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72B1E24-67BF-AB49-1B4D-D7D4C2F0CD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A9874B5-9931-4F9B-D10E-3A88FC415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06D1-D011-43A6-9F93-7F3349FEF8F7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7C4A3AF-1835-0D42-8BEB-FB5ED2272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552BC72-619D-00C0-68E7-D48A34E12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959C-DCDE-4AFC-B904-66E535C59A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4080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67E081-B328-3EB8-4478-01E8CE631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549CA89-ED61-C0FE-E2D1-4E87D7B51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278E23E-D6D6-2D5A-B2B1-430834B32E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F9863D80-E028-18C8-6BB6-1997D1463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21A0C298-F141-9F6C-BDBF-EDE87715E7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EA0D26CB-FBD2-348A-466B-41CF9D5BE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06D1-D011-43A6-9F93-7F3349FEF8F7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B7C53A4A-C555-AB1C-2A0F-0BA17BCFE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3B842798-A31A-C32F-F966-3D0D3EDF6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959C-DCDE-4AFC-B904-66E535C59A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3362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25C370-F70D-924F-4215-7318FC2CE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6650EC1-2BD0-87FE-DC81-CE9F437E0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06D1-D011-43A6-9F93-7F3349FEF8F7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66E6723-4117-6FF5-DD18-32C6E89BF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0964E769-A46A-C691-1D0F-A7291B7D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959C-DCDE-4AFC-B904-66E535C59A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6712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481CABB6-E455-257F-737C-27AED7A28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06D1-D011-43A6-9F93-7F3349FEF8F7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DAAA1C2-56F9-6F1B-382C-A9816B418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135C2AD8-ED8C-CAA3-7D2B-13BE1B3B7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959C-DCDE-4AFC-B904-66E535C59A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4769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C97183D-8E91-1948-1467-5E9C18741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6FBA299-4080-2C98-A741-58B82C5F5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D71F583-0186-EB6A-0826-82E352DAF6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12CF344-3CBC-E8AF-C469-46B171248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06D1-D011-43A6-9F93-7F3349FEF8F7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66F1881-E6BD-077F-5DC7-CA6007302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D9BDE64-AA52-A71D-8613-C6C42665A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959C-DCDE-4AFC-B904-66E535C59A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551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C0423E5-3611-E861-67D7-015F3DE97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8FEA175D-7AE4-41E4-79B4-72A863DFF5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7938920-B416-F58A-36CC-3268CC9561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04D2BCE-179E-83BE-429C-6F0FB89C8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D06D1-D011-43A6-9F93-7F3349FEF8F7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EF3E06D-7791-51C0-4447-860681739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5382786-24BC-6AB0-E07A-01939CFFE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959C-DCDE-4AFC-B904-66E535C59A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0893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DC418ED-7945-CB6B-5286-6655ABA01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8E305F1-90EB-243D-022C-06290CC0B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4B8F15E-503E-4120-D122-54C2C129E2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D06D1-D011-43A6-9F93-7F3349FEF8F7}" type="datetimeFigureOut">
              <a:rPr lang="ru-RU" smtClean="0"/>
              <a:pPr/>
              <a:t>21.10.2022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FB32C4B-A10B-3F67-32CC-61D9B2A57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D338B4C-078C-4749-F896-17BA2E50CA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6959C-DCDE-4AFC-B904-66E535C59A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353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" name="Группа 200">
            <a:extLst>
              <a:ext uri="{FF2B5EF4-FFF2-40B4-BE49-F238E27FC236}">
                <a16:creationId xmlns:a16="http://schemas.microsoft.com/office/drawing/2014/main" xmlns="" id="{1E98E9AC-4EF0-77C8-38FE-41C262236AF7}"/>
              </a:ext>
            </a:extLst>
          </p:cNvPr>
          <p:cNvGrpSpPr/>
          <p:nvPr/>
        </p:nvGrpSpPr>
        <p:grpSpPr>
          <a:xfrm>
            <a:off x="82435" y="178234"/>
            <a:ext cx="9622839" cy="6550216"/>
            <a:chOff x="101458" y="178234"/>
            <a:chExt cx="11843494" cy="6550216"/>
          </a:xfrm>
        </p:grpSpPr>
        <p:cxnSp>
          <p:nvCxnSpPr>
            <p:cNvPr id="141" name="Прямая со стрелкой 140">
              <a:extLst>
                <a:ext uri="{FF2B5EF4-FFF2-40B4-BE49-F238E27FC236}">
                  <a16:creationId xmlns:a16="http://schemas.microsoft.com/office/drawing/2014/main" xmlns="" id="{74C23570-3D09-2695-D58D-DB34482D770A}"/>
                </a:ext>
              </a:extLst>
            </p:cNvPr>
            <p:cNvCxnSpPr>
              <a:cxnSpLocks/>
            </p:cNvCxnSpPr>
            <p:nvPr/>
          </p:nvCxnSpPr>
          <p:spPr>
            <a:xfrm>
              <a:off x="1224644" y="4434383"/>
              <a:ext cx="0" cy="24714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Прямая со стрелкой 142">
              <a:extLst>
                <a:ext uri="{FF2B5EF4-FFF2-40B4-BE49-F238E27FC236}">
                  <a16:creationId xmlns:a16="http://schemas.microsoft.com/office/drawing/2014/main" xmlns="" id="{6466D1A6-43C0-C856-0940-D54BDFBABC2C}"/>
                </a:ext>
              </a:extLst>
            </p:cNvPr>
            <p:cNvCxnSpPr>
              <a:cxnSpLocks/>
            </p:cNvCxnSpPr>
            <p:nvPr/>
          </p:nvCxnSpPr>
          <p:spPr>
            <a:xfrm>
              <a:off x="1733512" y="4435231"/>
              <a:ext cx="0" cy="24714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Прямая со стрелкой 143">
              <a:extLst>
                <a:ext uri="{FF2B5EF4-FFF2-40B4-BE49-F238E27FC236}">
                  <a16:creationId xmlns:a16="http://schemas.microsoft.com/office/drawing/2014/main" xmlns="" id="{16DADF83-96FD-C719-8425-88A1C23FF9AC}"/>
                </a:ext>
              </a:extLst>
            </p:cNvPr>
            <p:cNvCxnSpPr>
              <a:cxnSpLocks/>
            </p:cNvCxnSpPr>
            <p:nvPr/>
          </p:nvCxnSpPr>
          <p:spPr>
            <a:xfrm>
              <a:off x="2325114" y="4437511"/>
              <a:ext cx="0" cy="24714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Прямая со стрелкой 144">
              <a:extLst>
                <a:ext uri="{FF2B5EF4-FFF2-40B4-BE49-F238E27FC236}">
                  <a16:creationId xmlns:a16="http://schemas.microsoft.com/office/drawing/2014/main" xmlns="" id="{6DB3BCE4-0E8C-A011-9605-166831950D63}"/>
                </a:ext>
              </a:extLst>
            </p:cNvPr>
            <p:cNvCxnSpPr>
              <a:cxnSpLocks/>
            </p:cNvCxnSpPr>
            <p:nvPr/>
          </p:nvCxnSpPr>
          <p:spPr>
            <a:xfrm>
              <a:off x="2914369" y="4425606"/>
              <a:ext cx="0" cy="24714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Прямая со стрелкой 145">
              <a:extLst>
                <a:ext uri="{FF2B5EF4-FFF2-40B4-BE49-F238E27FC236}">
                  <a16:creationId xmlns:a16="http://schemas.microsoft.com/office/drawing/2014/main" xmlns="" id="{8817C246-6DD2-7CC3-9594-D47A5ABFEDA2}"/>
                </a:ext>
              </a:extLst>
            </p:cNvPr>
            <p:cNvCxnSpPr>
              <a:cxnSpLocks/>
            </p:cNvCxnSpPr>
            <p:nvPr/>
          </p:nvCxnSpPr>
          <p:spPr>
            <a:xfrm>
              <a:off x="3429281" y="4434383"/>
              <a:ext cx="0" cy="24714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Прямая со стрелкой 146">
              <a:extLst>
                <a:ext uri="{FF2B5EF4-FFF2-40B4-BE49-F238E27FC236}">
                  <a16:creationId xmlns:a16="http://schemas.microsoft.com/office/drawing/2014/main" xmlns="" id="{82DDEFDB-5F12-40CB-C6FC-F078EE3B181F}"/>
                </a:ext>
              </a:extLst>
            </p:cNvPr>
            <p:cNvCxnSpPr>
              <a:cxnSpLocks/>
            </p:cNvCxnSpPr>
            <p:nvPr/>
          </p:nvCxnSpPr>
          <p:spPr>
            <a:xfrm>
              <a:off x="4730274" y="4407591"/>
              <a:ext cx="0" cy="24714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Прямая со стрелкой 147">
              <a:extLst>
                <a:ext uri="{FF2B5EF4-FFF2-40B4-BE49-F238E27FC236}">
                  <a16:creationId xmlns:a16="http://schemas.microsoft.com/office/drawing/2014/main" xmlns="" id="{9E1C25F9-4ED2-0FF2-BD80-746A90E5C979}"/>
                </a:ext>
              </a:extLst>
            </p:cNvPr>
            <p:cNvCxnSpPr>
              <a:cxnSpLocks/>
            </p:cNvCxnSpPr>
            <p:nvPr/>
          </p:nvCxnSpPr>
          <p:spPr>
            <a:xfrm>
              <a:off x="6256817" y="4396413"/>
              <a:ext cx="0" cy="24714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Прямая со стрелкой 148">
              <a:extLst>
                <a:ext uri="{FF2B5EF4-FFF2-40B4-BE49-F238E27FC236}">
                  <a16:creationId xmlns:a16="http://schemas.microsoft.com/office/drawing/2014/main" xmlns="" id="{EB93EA37-4C63-DEE9-5EEA-ABF63DBDCCF3}"/>
                </a:ext>
              </a:extLst>
            </p:cNvPr>
            <p:cNvCxnSpPr>
              <a:cxnSpLocks/>
            </p:cNvCxnSpPr>
            <p:nvPr/>
          </p:nvCxnSpPr>
          <p:spPr>
            <a:xfrm>
              <a:off x="7981246" y="4168341"/>
              <a:ext cx="0" cy="24714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Прямая со стрелкой 149">
              <a:extLst>
                <a:ext uri="{FF2B5EF4-FFF2-40B4-BE49-F238E27FC236}">
                  <a16:creationId xmlns:a16="http://schemas.microsoft.com/office/drawing/2014/main" xmlns="" id="{4CF39478-9B5C-0F12-D89B-01B9DE390535}"/>
                </a:ext>
              </a:extLst>
            </p:cNvPr>
            <p:cNvCxnSpPr>
              <a:cxnSpLocks/>
            </p:cNvCxnSpPr>
            <p:nvPr/>
          </p:nvCxnSpPr>
          <p:spPr>
            <a:xfrm>
              <a:off x="8781280" y="4168341"/>
              <a:ext cx="0" cy="24714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Прямая со стрелкой 150">
              <a:extLst>
                <a:ext uri="{FF2B5EF4-FFF2-40B4-BE49-F238E27FC236}">
                  <a16:creationId xmlns:a16="http://schemas.microsoft.com/office/drawing/2014/main" xmlns="" id="{E861D0DE-03F9-8A36-16AC-DB70612A254C}"/>
                </a:ext>
              </a:extLst>
            </p:cNvPr>
            <p:cNvCxnSpPr>
              <a:cxnSpLocks/>
            </p:cNvCxnSpPr>
            <p:nvPr/>
          </p:nvCxnSpPr>
          <p:spPr>
            <a:xfrm>
              <a:off x="9582861" y="4178466"/>
              <a:ext cx="0" cy="24714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Прямоугольник: скругленные углы 3">
              <a:extLst>
                <a:ext uri="{FF2B5EF4-FFF2-40B4-BE49-F238E27FC236}">
                  <a16:creationId xmlns:a16="http://schemas.microsoft.com/office/drawing/2014/main" xmlns="" id="{F3146B7A-BE62-AADC-8F9B-7B2D7C11FDC5}"/>
                </a:ext>
              </a:extLst>
            </p:cNvPr>
            <p:cNvSpPr/>
            <p:nvPr/>
          </p:nvSpPr>
          <p:spPr>
            <a:xfrm>
              <a:off x="3657596" y="178234"/>
              <a:ext cx="5356250" cy="65043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5" name="Прямоугольник: скругленные углы 4">
              <a:extLst>
                <a:ext uri="{FF2B5EF4-FFF2-40B4-BE49-F238E27FC236}">
                  <a16:creationId xmlns:a16="http://schemas.microsoft.com/office/drawing/2014/main" xmlns="" id="{82AA94DF-7D18-58F2-1DD3-234A68F208FF}"/>
                </a:ext>
              </a:extLst>
            </p:cNvPr>
            <p:cNvSpPr/>
            <p:nvPr/>
          </p:nvSpPr>
          <p:spPr>
            <a:xfrm>
              <a:off x="2025315" y="1157812"/>
              <a:ext cx="2794266" cy="548775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6" name="Прямоугольник: скругленные углы 5">
              <a:extLst>
                <a:ext uri="{FF2B5EF4-FFF2-40B4-BE49-F238E27FC236}">
                  <a16:creationId xmlns:a16="http://schemas.microsoft.com/office/drawing/2014/main" xmlns="" id="{C13B39B0-9818-11C4-E491-4DB8E117608F}"/>
                </a:ext>
              </a:extLst>
            </p:cNvPr>
            <p:cNvSpPr/>
            <p:nvPr/>
          </p:nvSpPr>
          <p:spPr>
            <a:xfrm>
              <a:off x="7984959" y="1113698"/>
              <a:ext cx="2807932" cy="371545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7" name="Прямоугольник: скругленные углы 6">
              <a:extLst>
                <a:ext uri="{FF2B5EF4-FFF2-40B4-BE49-F238E27FC236}">
                  <a16:creationId xmlns:a16="http://schemas.microsoft.com/office/drawing/2014/main" xmlns="" id="{2D8FE43F-74A7-CE6E-2A84-3635D5CB27C8}"/>
                </a:ext>
              </a:extLst>
            </p:cNvPr>
            <p:cNvSpPr/>
            <p:nvPr/>
          </p:nvSpPr>
          <p:spPr>
            <a:xfrm>
              <a:off x="2025315" y="2003025"/>
              <a:ext cx="2807932" cy="1325352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8" name="Прямоугольник: скругленные углы 7">
              <a:extLst>
                <a:ext uri="{FF2B5EF4-FFF2-40B4-BE49-F238E27FC236}">
                  <a16:creationId xmlns:a16="http://schemas.microsoft.com/office/drawing/2014/main" xmlns="" id="{2EA7FB1A-8C49-2208-EA7C-529C5D16CDA0}"/>
                </a:ext>
              </a:extLst>
            </p:cNvPr>
            <p:cNvSpPr/>
            <p:nvPr/>
          </p:nvSpPr>
          <p:spPr>
            <a:xfrm>
              <a:off x="7332615" y="1571710"/>
              <a:ext cx="2807932" cy="380861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10" name="Прямоугольник: скругленные углы 9">
              <a:extLst>
                <a:ext uri="{FF2B5EF4-FFF2-40B4-BE49-F238E27FC236}">
                  <a16:creationId xmlns:a16="http://schemas.microsoft.com/office/drawing/2014/main" xmlns="" id="{CEF3585D-7184-AB68-9630-D1DF8690A15F}"/>
                </a:ext>
              </a:extLst>
            </p:cNvPr>
            <p:cNvSpPr/>
            <p:nvPr/>
          </p:nvSpPr>
          <p:spPr>
            <a:xfrm>
              <a:off x="7332615" y="2064712"/>
              <a:ext cx="2807932" cy="384416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xmlns="" id="{7E20C74B-6DD3-4443-55AE-5F0C43C22897}"/>
                </a:ext>
              </a:extLst>
            </p:cNvPr>
            <p:cNvSpPr/>
            <p:nvPr/>
          </p:nvSpPr>
          <p:spPr>
            <a:xfrm>
              <a:off x="7332615" y="2573731"/>
              <a:ext cx="2807932" cy="379282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12" name="Прямоугольник: скругленные углы 11">
              <a:extLst>
                <a:ext uri="{FF2B5EF4-FFF2-40B4-BE49-F238E27FC236}">
                  <a16:creationId xmlns:a16="http://schemas.microsoft.com/office/drawing/2014/main" xmlns="" id="{55CCD19F-CF10-030F-254D-CEE099A62A30}"/>
                </a:ext>
              </a:extLst>
            </p:cNvPr>
            <p:cNvSpPr/>
            <p:nvPr/>
          </p:nvSpPr>
          <p:spPr>
            <a:xfrm>
              <a:off x="7332615" y="3043117"/>
              <a:ext cx="2807932" cy="379282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/>
            </a:p>
          </p:txBody>
        </p:sp>
        <p:sp>
          <p:nvSpPr>
            <p:cNvPr id="13" name="Прямоугольник: скругленные углы 12">
              <a:extLst>
                <a:ext uri="{FF2B5EF4-FFF2-40B4-BE49-F238E27FC236}">
                  <a16:creationId xmlns:a16="http://schemas.microsoft.com/office/drawing/2014/main" xmlns="" id="{EA4112D3-4B8D-FE10-E8F7-E74F42111D0C}"/>
                </a:ext>
              </a:extLst>
            </p:cNvPr>
            <p:cNvSpPr/>
            <p:nvPr/>
          </p:nvSpPr>
          <p:spPr>
            <a:xfrm>
              <a:off x="1143000" y="4024332"/>
              <a:ext cx="2390217" cy="438414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5000"/>
                </a:lnSpc>
              </a:pPr>
              <a:endParaRPr lang="ru-RU" sz="1600"/>
            </a:p>
          </p:txBody>
        </p:sp>
        <p:sp>
          <p:nvSpPr>
            <p:cNvPr id="14" name="Прямоугольник: скругленные углы 13">
              <a:extLst>
                <a:ext uri="{FF2B5EF4-FFF2-40B4-BE49-F238E27FC236}">
                  <a16:creationId xmlns:a16="http://schemas.microsoft.com/office/drawing/2014/main" xmlns="" id="{40790A56-FE24-0425-95E3-B6099516C132}"/>
                </a:ext>
              </a:extLst>
            </p:cNvPr>
            <p:cNvSpPr/>
            <p:nvPr/>
          </p:nvSpPr>
          <p:spPr>
            <a:xfrm>
              <a:off x="4357433" y="4005511"/>
              <a:ext cx="2333111" cy="454824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5000"/>
                </a:lnSpc>
              </a:pPr>
              <a:endParaRPr lang="ru-RU" sz="1600"/>
            </a:p>
          </p:txBody>
        </p:sp>
        <p:sp>
          <p:nvSpPr>
            <p:cNvPr id="15" name="Прямоугольник: скругленные углы 14">
              <a:extLst>
                <a:ext uri="{FF2B5EF4-FFF2-40B4-BE49-F238E27FC236}">
                  <a16:creationId xmlns:a16="http://schemas.microsoft.com/office/drawing/2014/main" xmlns="" id="{88149645-4E82-843F-FCA8-F97FC3B7BD32}"/>
                </a:ext>
              </a:extLst>
            </p:cNvPr>
            <p:cNvSpPr/>
            <p:nvPr/>
          </p:nvSpPr>
          <p:spPr>
            <a:xfrm>
              <a:off x="7581758" y="3756011"/>
              <a:ext cx="2333112" cy="503565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0000"/>
                </a:lnSpc>
              </a:pPr>
              <a:endParaRPr lang="ru-RU" sz="1600"/>
            </a:p>
          </p:txBody>
        </p:sp>
        <p:sp>
          <p:nvSpPr>
            <p:cNvPr id="16" name="Прямоугольник: скругленные углы 15">
              <a:extLst>
                <a:ext uri="{FF2B5EF4-FFF2-40B4-BE49-F238E27FC236}">
                  <a16:creationId xmlns:a16="http://schemas.microsoft.com/office/drawing/2014/main" xmlns="" id="{A260F37F-874D-25D0-088C-BD0B7E61062F}"/>
                </a:ext>
              </a:extLst>
            </p:cNvPr>
            <p:cNvSpPr/>
            <p:nvPr/>
          </p:nvSpPr>
          <p:spPr>
            <a:xfrm rot="5400000">
              <a:off x="399791" y="5227637"/>
              <a:ext cx="1482504" cy="374052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5000"/>
                </a:lnSpc>
              </a:pPr>
              <a:endParaRPr lang="ru-RU" sz="1600"/>
            </a:p>
          </p:txBody>
        </p:sp>
        <p:sp>
          <p:nvSpPr>
            <p:cNvPr id="17" name="Прямоугольник: скругленные углы 16">
              <a:extLst>
                <a:ext uri="{FF2B5EF4-FFF2-40B4-BE49-F238E27FC236}">
                  <a16:creationId xmlns:a16="http://schemas.microsoft.com/office/drawing/2014/main" xmlns="" id="{299968F5-76D3-E908-7F96-C27E35BD8420}"/>
                </a:ext>
              </a:extLst>
            </p:cNvPr>
            <p:cNvSpPr/>
            <p:nvPr/>
          </p:nvSpPr>
          <p:spPr>
            <a:xfrm rot="5400000">
              <a:off x="996316" y="5231693"/>
              <a:ext cx="1474392" cy="374053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5000"/>
                </a:lnSpc>
              </a:pPr>
              <a:endParaRPr lang="ru-RU" sz="1600"/>
            </a:p>
          </p:txBody>
        </p:sp>
        <p:sp>
          <p:nvSpPr>
            <p:cNvPr id="18" name="Прямоугольник: скругленные углы 17">
              <a:extLst>
                <a:ext uri="{FF2B5EF4-FFF2-40B4-BE49-F238E27FC236}">
                  <a16:creationId xmlns:a16="http://schemas.microsoft.com/office/drawing/2014/main" xmlns="" id="{7C2BB22D-1A96-110A-CCAF-0EE0AB1FDDE2}"/>
                </a:ext>
              </a:extLst>
            </p:cNvPr>
            <p:cNvSpPr/>
            <p:nvPr/>
          </p:nvSpPr>
          <p:spPr>
            <a:xfrm rot="5400000">
              <a:off x="1580031" y="5227638"/>
              <a:ext cx="1482507" cy="374053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5000"/>
                </a:lnSpc>
              </a:pPr>
              <a:endParaRPr lang="ru-RU" sz="1600"/>
            </a:p>
          </p:txBody>
        </p:sp>
        <p:sp>
          <p:nvSpPr>
            <p:cNvPr id="19" name="Прямоугольник: скругленные углы 18">
              <a:extLst>
                <a:ext uri="{FF2B5EF4-FFF2-40B4-BE49-F238E27FC236}">
                  <a16:creationId xmlns:a16="http://schemas.microsoft.com/office/drawing/2014/main" xmlns="" id="{02803E9F-CF8E-B84F-FC80-962AB9EE3724}"/>
                </a:ext>
              </a:extLst>
            </p:cNvPr>
            <p:cNvSpPr/>
            <p:nvPr/>
          </p:nvSpPr>
          <p:spPr>
            <a:xfrm rot="5400000">
              <a:off x="2173117" y="5227637"/>
              <a:ext cx="1482504" cy="374053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5000"/>
                </a:lnSpc>
              </a:pPr>
              <a:endParaRPr lang="ru-RU" sz="1600"/>
            </a:p>
          </p:txBody>
        </p:sp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xmlns="" id="{482D9E6F-B81B-E6FD-0780-BA2C135B95ED}"/>
                </a:ext>
              </a:extLst>
            </p:cNvPr>
            <p:cNvSpPr/>
            <p:nvPr/>
          </p:nvSpPr>
          <p:spPr>
            <a:xfrm rot="5400000">
              <a:off x="2764339" y="5235750"/>
              <a:ext cx="1482507" cy="374053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5000"/>
                </a:lnSpc>
              </a:pPr>
              <a:endParaRPr lang="ru-RU" sz="1600"/>
            </a:p>
          </p:txBody>
        </p:sp>
        <p:sp>
          <p:nvSpPr>
            <p:cNvPr id="21" name="Прямоугольник: скругленные углы 20">
              <a:extLst>
                <a:ext uri="{FF2B5EF4-FFF2-40B4-BE49-F238E27FC236}">
                  <a16:creationId xmlns:a16="http://schemas.microsoft.com/office/drawing/2014/main" xmlns="" id="{2EF90111-AAA1-9FFD-7621-999E06B43DDF}"/>
                </a:ext>
              </a:extLst>
            </p:cNvPr>
            <p:cNvSpPr/>
            <p:nvPr/>
          </p:nvSpPr>
          <p:spPr>
            <a:xfrm rot="5400000">
              <a:off x="3986886" y="5180867"/>
              <a:ext cx="1482507" cy="374053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5000"/>
                </a:lnSpc>
              </a:pPr>
              <a:endParaRPr lang="ru-RU" sz="1600"/>
            </a:p>
          </p:txBody>
        </p:sp>
        <p:sp>
          <p:nvSpPr>
            <p:cNvPr id="22" name="Прямоугольник: скругленные углы 21">
              <a:extLst>
                <a:ext uri="{FF2B5EF4-FFF2-40B4-BE49-F238E27FC236}">
                  <a16:creationId xmlns:a16="http://schemas.microsoft.com/office/drawing/2014/main" xmlns="" id="{70D96A00-6070-5D95-7DB1-54D72F69A321}"/>
                </a:ext>
              </a:extLst>
            </p:cNvPr>
            <p:cNvSpPr/>
            <p:nvPr/>
          </p:nvSpPr>
          <p:spPr>
            <a:xfrm rot="5400000">
              <a:off x="5520101" y="5180869"/>
              <a:ext cx="1482505" cy="374053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5000"/>
                </a:lnSpc>
              </a:pPr>
              <a:endParaRPr lang="ru-RU" sz="1600"/>
            </a:p>
          </p:txBody>
        </p:sp>
        <p:sp>
          <p:nvSpPr>
            <p:cNvPr id="23" name="Прямоугольник: скругленные углы 22">
              <a:extLst>
                <a:ext uri="{FF2B5EF4-FFF2-40B4-BE49-F238E27FC236}">
                  <a16:creationId xmlns:a16="http://schemas.microsoft.com/office/drawing/2014/main" xmlns="" id="{34F979B7-411A-AF0F-2B46-D41CABE7F409}"/>
                </a:ext>
              </a:extLst>
            </p:cNvPr>
            <p:cNvSpPr/>
            <p:nvPr/>
          </p:nvSpPr>
          <p:spPr>
            <a:xfrm rot="5400000">
              <a:off x="7146335" y="5068380"/>
              <a:ext cx="1679850" cy="374053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5000"/>
                </a:lnSpc>
              </a:pPr>
              <a:endParaRPr lang="ru-RU" sz="1600"/>
            </a:p>
          </p:txBody>
        </p:sp>
        <p:sp>
          <p:nvSpPr>
            <p:cNvPr id="24" name="Прямоугольник: скругленные углы 23">
              <a:extLst>
                <a:ext uri="{FF2B5EF4-FFF2-40B4-BE49-F238E27FC236}">
                  <a16:creationId xmlns:a16="http://schemas.microsoft.com/office/drawing/2014/main" xmlns="" id="{F54879B6-F205-62F0-49F6-29D081948A5F}"/>
                </a:ext>
              </a:extLst>
            </p:cNvPr>
            <p:cNvSpPr/>
            <p:nvPr/>
          </p:nvSpPr>
          <p:spPr>
            <a:xfrm rot="5400000">
              <a:off x="7941355" y="5068381"/>
              <a:ext cx="1679850" cy="374053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5000"/>
                </a:lnSpc>
              </a:pPr>
              <a:endParaRPr lang="ru-RU" sz="1600"/>
            </a:p>
          </p:txBody>
        </p:sp>
        <p:sp>
          <p:nvSpPr>
            <p:cNvPr id="25" name="Прямоугольник: скругленные углы 24">
              <a:extLst>
                <a:ext uri="{FF2B5EF4-FFF2-40B4-BE49-F238E27FC236}">
                  <a16:creationId xmlns:a16="http://schemas.microsoft.com/office/drawing/2014/main" xmlns="" id="{68C9F026-8C0A-AE53-CB1B-D69C0A321903}"/>
                </a:ext>
              </a:extLst>
            </p:cNvPr>
            <p:cNvSpPr/>
            <p:nvPr/>
          </p:nvSpPr>
          <p:spPr>
            <a:xfrm rot="5400000">
              <a:off x="8742936" y="5071752"/>
              <a:ext cx="1679850" cy="374053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5000"/>
                </a:lnSpc>
              </a:pPr>
              <a:endParaRPr lang="ru-RU" sz="1600"/>
            </a:p>
          </p:txBody>
        </p:sp>
        <p:cxnSp>
          <p:nvCxnSpPr>
            <p:cNvPr id="27" name="Прямая со стрелкой 26">
              <a:extLst>
                <a:ext uri="{FF2B5EF4-FFF2-40B4-BE49-F238E27FC236}">
                  <a16:creationId xmlns:a16="http://schemas.microsoft.com/office/drawing/2014/main" xmlns="" id="{08A89529-EEAC-35C0-53C7-60D8B6FC9D38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 flipV="1">
              <a:off x="4819581" y="1299471"/>
              <a:ext cx="3165378" cy="13272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 стрелкой 31">
              <a:extLst>
                <a:ext uri="{FF2B5EF4-FFF2-40B4-BE49-F238E27FC236}">
                  <a16:creationId xmlns:a16="http://schemas.microsoft.com/office/drawing/2014/main" xmlns="" id="{F835DD00-9D2F-6AF6-068E-8F7F00F6519C}"/>
                </a:ext>
              </a:extLst>
            </p:cNvPr>
            <p:cNvCxnSpPr>
              <a:cxnSpLocks/>
              <a:endCxn id="8" idx="1"/>
            </p:cNvCxnSpPr>
            <p:nvPr/>
          </p:nvCxnSpPr>
          <p:spPr>
            <a:xfrm flipV="1">
              <a:off x="4819581" y="1762141"/>
              <a:ext cx="2513034" cy="42062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>
              <a:extLst>
                <a:ext uri="{FF2B5EF4-FFF2-40B4-BE49-F238E27FC236}">
                  <a16:creationId xmlns:a16="http://schemas.microsoft.com/office/drawing/2014/main" xmlns="" id="{6FEA7D36-CEE9-179D-8117-B3A26671318C}"/>
                </a:ext>
              </a:extLst>
            </p:cNvPr>
            <p:cNvCxnSpPr>
              <a:cxnSpLocks/>
              <a:endCxn id="10" idx="1"/>
            </p:cNvCxnSpPr>
            <p:nvPr/>
          </p:nvCxnSpPr>
          <p:spPr>
            <a:xfrm flipV="1">
              <a:off x="4819581" y="2256920"/>
              <a:ext cx="2513034" cy="16503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 стрелкой 35">
              <a:extLst>
                <a:ext uri="{FF2B5EF4-FFF2-40B4-BE49-F238E27FC236}">
                  <a16:creationId xmlns:a16="http://schemas.microsoft.com/office/drawing/2014/main" xmlns="" id="{7685A393-0F51-735E-DE75-AB1197A43695}"/>
                </a:ext>
              </a:extLst>
            </p:cNvPr>
            <p:cNvCxnSpPr>
              <a:cxnSpLocks/>
              <a:stCxn id="7" idx="3"/>
              <a:endCxn id="11" idx="1"/>
            </p:cNvCxnSpPr>
            <p:nvPr/>
          </p:nvCxnSpPr>
          <p:spPr>
            <a:xfrm>
              <a:off x="4833247" y="2665701"/>
              <a:ext cx="2499368" cy="97671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>
              <a:extLst>
                <a:ext uri="{FF2B5EF4-FFF2-40B4-BE49-F238E27FC236}">
                  <a16:creationId xmlns:a16="http://schemas.microsoft.com/office/drawing/2014/main" xmlns="" id="{8D16337A-0F28-1158-BEDD-1E501BE83A81}"/>
                </a:ext>
              </a:extLst>
            </p:cNvPr>
            <p:cNvCxnSpPr>
              <a:cxnSpLocks/>
              <a:endCxn id="12" idx="1"/>
            </p:cNvCxnSpPr>
            <p:nvPr/>
          </p:nvCxnSpPr>
          <p:spPr>
            <a:xfrm>
              <a:off x="4819581" y="2916793"/>
              <a:ext cx="2513034" cy="315965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>
              <a:extLst>
                <a:ext uri="{FF2B5EF4-FFF2-40B4-BE49-F238E27FC236}">
                  <a16:creationId xmlns:a16="http://schemas.microsoft.com/office/drawing/2014/main" xmlns="" id="{DF978B6E-3534-1439-2BE9-130EE2050D77}"/>
                </a:ext>
              </a:extLst>
            </p:cNvPr>
            <p:cNvCxnSpPr>
              <a:cxnSpLocks/>
              <a:endCxn id="15" idx="1"/>
            </p:cNvCxnSpPr>
            <p:nvPr/>
          </p:nvCxnSpPr>
          <p:spPr>
            <a:xfrm>
              <a:off x="4843041" y="3115312"/>
              <a:ext cx="2738717" cy="89248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 стрелкой 41">
              <a:extLst>
                <a:ext uri="{FF2B5EF4-FFF2-40B4-BE49-F238E27FC236}">
                  <a16:creationId xmlns:a16="http://schemas.microsoft.com/office/drawing/2014/main" xmlns="" id="{2F41BCD9-DB5B-CE07-30FC-FB0FEF4970F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852619" y="3350695"/>
              <a:ext cx="12885" cy="673637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 стрелкой 43">
              <a:extLst>
                <a:ext uri="{FF2B5EF4-FFF2-40B4-BE49-F238E27FC236}">
                  <a16:creationId xmlns:a16="http://schemas.microsoft.com/office/drawing/2014/main" xmlns="" id="{3ECD26CE-EC16-6EE2-780E-4C0EE967016D}"/>
                </a:ext>
              </a:extLst>
            </p:cNvPr>
            <p:cNvCxnSpPr>
              <a:cxnSpLocks/>
              <a:endCxn id="14" idx="0"/>
            </p:cNvCxnSpPr>
            <p:nvPr/>
          </p:nvCxnSpPr>
          <p:spPr>
            <a:xfrm>
              <a:off x="4602782" y="3339322"/>
              <a:ext cx="921207" cy="666189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Прямоугольник: скругленные углы 75">
              <a:extLst>
                <a:ext uri="{FF2B5EF4-FFF2-40B4-BE49-F238E27FC236}">
                  <a16:creationId xmlns:a16="http://schemas.microsoft.com/office/drawing/2014/main" xmlns="" id="{CEA5D31E-FD3E-95EE-0A64-907631C41EFE}"/>
                </a:ext>
              </a:extLst>
            </p:cNvPr>
            <p:cNvSpPr/>
            <p:nvPr/>
          </p:nvSpPr>
          <p:spPr>
            <a:xfrm>
              <a:off x="4663750" y="6224942"/>
              <a:ext cx="2966050" cy="454824"/>
            </a:xfrm>
            <a:prstGeom prst="roundRect">
              <a:avLst/>
            </a:prstGeom>
            <a:solidFill>
              <a:srgbClr val="D731C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75000"/>
                </a:lnSpc>
              </a:pPr>
              <a:endParaRPr lang="ru-RU" sz="1600"/>
            </a:p>
          </p:txBody>
        </p:sp>
        <p:cxnSp>
          <p:nvCxnSpPr>
            <p:cNvPr id="108" name="Прямая соединительная линия 107">
              <a:extLst>
                <a:ext uri="{FF2B5EF4-FFF2-40B4-BE49-F238E27FC236}">
                  <a16:creationId xmlns:a16="http://schemas.microsoft.com/office/drawing/2014/main" xmlns="" id="{C97CB391-D4F0-6EAE-7F3D-92AEE1FD2C5B}"/>
                </a:ext>
              </a:extLst>
            </p:cNvPr>
            <p:cNvCxnSpPr/>
            <p:nvPr/>
          </p:nvCxnSpPr>
          <p:spPr>
            <a:xfrm>
              <a:off x="11030552" y="1299470"/>
              <a:ext cx="9144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Прямая соединительная линия 108">
              <a:extLst>
                <a:ext uri="{FF2B5EF4-FFF2-40B4-BE49-F238E27FC236}">
                  <a16:creationId xmlns:a16="http://schemas.microsoft.com/office/drawing/2014/main" xmlns="" id="{567897C8-1142-980E-AB04-8D56881A70D9}"/>
                </a:ext>
              </a:extLst>
            </p:cNvPr>
            <p:cNvCxnSpPr>
              <a:cxnSpLocks/>
            </p:cNvCxnSpPr>
            <p:nvPr/>
          </p:nvCxnSpPr>
          <p:spPr>
            <a:xfrm>
              <a:off x="11944952" y="1299470"/>
              <a:ext cx="0" cy="515288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Прямая со стрелкой 114">
              <a:extLst>
                <a:ext uri="{FF2B5EF4-FFF2-40B4-BE49-F238E27FC236}">
                  <a16:creationId xmlns:a16="http://schemas.microsoft.com/office/drawing/2014/main" xmlns="" id="{9C7A6D5C-D5C6-79D4-5A8A-B8BCA4FB06C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99233" y="6452354"/>
              <a:ext cx="414571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Прямая со стрелкой 116">
              <a:extLst>
                <a:ext uri="{FF2B5EF4-FFF2-40B4-BE49-F238E27FC236}">
                  <a16:creationId xmlns:a16="http://schemas.microsoft.com/office/drawing/2014/main" xmlns="" id="{6B614D72-8F9E-2ECC-7F54-E454607112C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567695" y="1772143"/>
              <a:ext cx="137725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Прямая со стрелкой 119">
              <a:extLst>
                <a:ext uri="{FF2B5EF4-FFF2-40B4-BE49-F238E27FC236}">
                  <a16:creationId xmlns:a16="http://schemas.microsoft.com/office/drawing/2014/main" xmlns="" id="{8207684F-F10D-F348-F125-4FF2AB2ABC2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567696" y="2289739"/>
              <a:ext cx="137725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Прямая со стрелкой 120">
              <a:extLst>
                <a:ext uri="{FF2B5EF4-FFF2-40B4-BE49-F238E27FC236}">
                  <a16:creationId xmlns:a16="http://schemas.microsoft.com/office/drawing/2014/main" xmlns="" id="{3CD3C0F2-39BA-1A2C-CBD1-E2144D165CF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567696" y="2787158"/>
              <a:ext cx="137725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Прямая со стрелкой 121">
              <a:extLst>
                <a:ext uri="{FF2B5EF4-FFF2-40B4-BE49-F238E27FC236}">
                  <a16:creationId xmlns:a16="http://schemas.microsoft.com/office/drawing/2014/main" xmlns="" id="{18742837-3564-1014-4C24-BD4E11C7478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567697" y="3218664"/>
              <a:ext cx="137725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Прямая со стрелкой 128">
              <a:extLst>
                <a:ext uri="{FF2B5EF4-FFF2-40B4-BE49-F238E27FC236}">
                  <a16:creationId xmlns:a16="http://schemas.microsoft.com/office/drawing/2014/main" xmlns="" id="{6727CD02-2F09-7B2C-F6C1-03C151C372E0}"/>
                </a:ext>
              </a:extLst>
            </p:cNvPr>
            <p:cNvCxnSpPr>
              <a:cxnSpLocks/>
            </p:cNvCxnSpPr>
            <p:nvPr/>
          </p:nvCxnSpPr>
          <p:spPr>
            <a:xfrm>
              <a:off x="226850" y="2609969"/>
              <a:ext cx="155287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2" name="Прямая соединительная линия 131">
              <a:extLst>
                <a:ext uri="{FF2B5EF4-FFF2-40B4-BE49-F238E27FC236}">
                  <a16:creationId xmlns:a16="http://schemas.microsoft.com/office/drawing/2014/main" xmlns="" id="{4B38B11B-97FA-DB10-B5AD-E567DBD7CEBB}"/>
                </a:ext>
              </a:extLst>
            </p:cNvPr>
            <p:cNvCxnSpPr>
              <a:cxnSpLocks/>
            </p:cNvCxnSpPr>
            <p:nvPr/>
          </p:nvCxnSpPr>
          <p:spPr>
            <a:xfrm>
              <a:off x="226850" y="2609969"/>
              <a:ext cx="20197" cy="384238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Прямая со стрелкой 133">
              <a:extLst>
                <a:ext uri="{FF2B5EF4-FFF2-40B4-BE49-F238E27FC236}">
                  <a16:creationId xmlns:a16="http://schemas.microsoft.com/office/drawing/2014/main" xmlns="" id="{6088A38B-2B95-2AE1-70A1-EB445F579716}"/>
                </a:ext>
              </a:extLst>
            </p:cNvPr>
            <p:cNvCxnSpPr>
              <a:cxnSpLocks/>
            </p:cNvCxnSpPr>
            <p:nvPr/>
          </p:nvCxnSpPr>
          <p:spPr>
            <a:xfrm>
              <a:off x="247047" y="6452354"/>
              <a:ext cx="429092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8" name="Прямая со стрелкой 137">
              <a:extLst>
                <a:ext uri="{FF2B5EF4-FFF2-40B4-BE49-F238E27FC236}">
                  <a16:creationId xmlns:a16="http://schemas.microsoft.com/office/drawing/2014/main" xmlns="" id="{D95A6393-0383-DF13-6EE1-17C07B42508F}"/>
                </a:ext>
              </a:extLst>
            </p:cNvPr>
            <p:cNvCxnSpPr>
              <a:cxnSpLocks/>
            </p:cNvCxnSpPr>
            <p:nvPr/>
          </p:nvCxnSpPr>
          <p:spPr>
            <a:xfrm>
              <a:off x="247047" y="4243539"/>
              <a:ext cx="44852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0" name="Прямая со стрелкой 139">
              <a:extLst>
                <a:ext uri="{FF2B5EF4-FFF2-40B4-BE49-F238E27FC236}">
                  <a16:creationId xmlns:a16="http://schemas.microsoft.com/office/drawing/2014/main" xmlns="" id="{6661F331-BECB-9B12-D151-E3244382BA4E}"/>
                </a:ext>
              </a:extLst>
            </p:cNvPr>
            <p:cNvCxnSpPr>
              <a:cxnSpLocks/>
            </p:cNvCxnSpPr>
            <p:nvPr/>
          </p:nvCxnSpPr>
          <p:spPr>
            <a:xfrm>
              <a:off x="247047" y="5474666"/>
              <a:ext cx="44852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xmlns="" id="{34F77D84-E148-0A8B-C46E-CB8916D7647A}"/>
                </a:ext>
              </a:extLst>
            </p:cNvPr>
            <p:cNvSpPr txBox="1"/>
            <p:nvPr/>
          </p:nvSpPr>
          <p:spPr>
            <a:xfrm>
              <a:off x="2124440" y="1122788"/>
              <a:ext cx="259601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Административное </a:t>
              </a:r>
            </a:p>
            <a:p>
              <a:pPr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управление</a:t>
              </a: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xmlns="" id="{480A4B0C-33DF-EDE1-D121-10BF6B737CB7}"/>
                </a:ext>
              </a:extLst>
            </p:cNvPr>
            <p:cNvSpPr txBox="1"/>
            <p:nvPr/>
          </p:nvSpPr>
          <p:spPr>
            <a:xfrm>
              <a:off x="8034785" y="1114937"/>
              <a:ext cx="25960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Самоуправление</a:t>
              </a:r>
            </a:p>
          </p:txBody>
        </p: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xmlns="" id="{91FAAE84-74CD-ED31-C52C-A6A5F1642433}"/>
                </a:ext>
              </a:extLst>
            </p:cNvPr>
            <p:cNvSpPr txBox="1"/>
            <p:nvPr/>
          </p:nvSpPr>
          <p:spPr>
            <a:xfrm>
              <a:off x="2117493" y="2417826"/>
              <a:ext cx="2596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Заведующий ДОУ</a:t>
              </a:r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xmlns="" id="{4A3A85A9-39ED-7148-7FD0-5DA5611A9EDA}"/>
                </a:ext>
              </a:extLst>
            </p:cNvPr>
            <p:cNvSpPr txBox="1"/>
            <p:nvPr/>
          </p:nvSpPr>
          <p:spPr>
            <a:xfrm>
              <a:off x="7087023" y="1511468"/>
              <a:ext cx="329359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Общее собрание трудового</a:t>
              </a:r>
            </a:p>
            <a:p>
              <a:pPr algn="ctr"/>
              <a:r>
                <a:rPr lang="ru-RU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коллектива</a:t>
              </a: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xmlns="" id="{07301D02-7991-545C-4872-3BF141AE6EAF}"/>
                </a:ext>
              </a:extLst>
            </p:cNvPr>
            <p:cNvSpPr txBox="1"/>
            <p:nvPr/>
          </p:nvSpPr>
          <p:spPr>
            <a:xfrm>
              <a:off x="7331732" y="2085986"/>
              <a:ext cx="2596016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Управляющий совет</a:t>
              </a: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xmlns="" id="{9C23CD2D-9553-5647-25AC-AE5CB39F79D9}"/>
                </a:ext>
              </a:extLst>
            </p:cNvPr>
            <p:cNvSpPr txBox="1"/>
            <p:nvPr/>
          </p:nvSpPr>
          <p:spPr>
            <a:xfrm>
              <a:off x="7396184" y="2604472"/>
              <a:ext cx="2548582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Педагогический совет</a:t>
              </a: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xmlns="" id="{BE7F4941-7D41-DF48-B3B6-BC22F63AF528}"/>
                </a:ext>
              </a:extLst>
            </p:cNvPr>
            <p:cNvSpPr txBox="1"/>
            <p:nvPr/>
          </p:nvSpPr>
          <p:spPr>
            <a:xfrm>
              <a:off x="7389652" y="3064776"/>
              <a:ext cx="2596016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Родительский комитет</a:t>
              </a: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xmlns="" id="{61FF6EC0-5982-F18F-793B-9AB24F6AB7E8}"/>
                </a:ext>
              </a:extLst>
            </p:cNvPr>
            <p:cNvSpPr txBox="1"/>
            <p:nvPr/>
          </p:nvSpPr>
          <p:spPr>
            <a:xfrm>
              <a:off x="7435811" y="3844928"/>
              <a:ext cx="2596016" cy="2556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Зам. зав. по АХЧ</a:t>
              </a: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xmlns="" id="{1C8D007A-3712-AFF6-50C9-EB27CB0F92D8}"/>
                </a:ext>
              </a:extLst>
            </p:cNvPr>
            <p:cNvSpPr txBox="1"/>
            <p:nvPr/>
          </p:nvSpPr>
          <p:spPr>
            <a:xfrm>
              <a:off x="4225980" y="4114358"/>
              <a:ext cx="2596016" cy="2556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едицинская сестра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xmlns="" id="{376712B0-CC16-47C7-70B3-CEAA44603199}"/>
                </a:ext>
              </a:extLst>
            </p:cNvPr>
            <p:cNvSpPr txBox="1"/>
            <p:nvPr/>
          </p:nvSpPr>
          <p:spPr>
            <a:xfrm>
              <a:off x="1016989" y="4132433"/>
              <a:ext cx="2596016" cy="2556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Старший воспитатель</a:t>
              </a: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xmlns="" id="{438E338F-CD1A-4511-EA04-EE36671BC551}"/>
                </a:ext>
              </a:extLst>
            </p:cNvPr>
            <p:cNvSpPr txBox="1"/>
            <p:nvPr/>
          </p:nvSpPr>
          <p:spPr>
            <a:xfrm rot="16200000">
              <a:off x="-161287" y="5274186"/>
              <a:ext cx="2596016" cy="3125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Воспитатели</a:t>
              </a: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xmlns="" id="{93CF8EDC-2801-DCAC-127C-AC580764E33C}"/>
                </a:ext>
              </a:extLst>
            </p:cNvPr>
            <p:cNvSpPr txBox="1"/>
            <p:nvPr/>
          </p:nvSpPr>
          <p:spPr>
            <a:xfrm rot="16200000">
              <a:off x="446716" y="5156674"/>
              <a:ext cx="2596016" cy="5113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Педагог доп. </a:t>
              </a:r>
            </a:p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образования</a:t>
              </a: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xmlns="" id="{9B6E23DA-815B-BCBA-720F-FA11AB398A28}"/>
                </a:ext>
              </a:extLst>
            </p:cNvPr>
            <p:cNvSpPr txBox="1"/>
            <p:nvPr/>
          </p:nvSpPr>
          <p:spPr>
            <a:xfrm rot="16200000">
              <a:off x="1027536" y="5149781"/>
              <a:ext cx="2596016" cy="5113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Музыкальный </a:t>
              </a:r>
            </a:p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руководитель</a:t>
              </a: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xmlns="" id="{A4E0FE2B-409B-CAD7-EDB3-5D190D6CA0AC}"/>
                </a:ext>
              </a:extLst>
            </p:cNvPr>
            <p:cNvSpPr txBox="1"/>
            <p:nvPr/>
          </p:nvSpPr>
          <p:spPr>
            <a:xfrm rot="16200000">
              <a:off x="1608019" y="5262463"/>
              <a:ext cx="2596016" cy="3125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Педагог-психолог</a:t>
              </a: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xmlns="" id="{34DA768E-E5C8-D21D-407C-CA47BC7AF6F2}"/>
                </a:ext>
              </a:extLst>
            </p:cNvPr>
            <p:cNvSpPr txBox="1"/>
            <p:nvPr/>
          </p:nvSpPr>
          <p:spPr>
            <a:xfrm rot="16200000">
              <a:off x="2217911" y="5156675"/>
              <a:ext cx="2596016" cy="5113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Инструктор по </a:t>
              </a:r>
            </a:p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ФИЗО</a:t>
              </a: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xmlns="" id="{2267E98D-3971-C797-AC92-67B7B8156321}"/>
                </a:ext>
              </a:extLst>
            </p:cNvPr>
            <p:cNvSpPr txBox="1"/>
            <p:nvPr/>
          </p:nvSpPr>
          <p:spPr>
            <a:xfrm rot="16200000">
              <a:off x="3439665" y="5080023"/>
              <a:ext cx="2596016" cy="5113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Помощники </a:t>
              </a:r>
            </a:p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воспитателей</a:t>
              </a:r>
            </a:p>
          </p:txBody>
        </p:sp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xmlns="" id="{9007AB6E-9534-ED84-791B-F4CB2700C335}"/>
                </a:ext>
              </a:extLst>
            </p:cNvPr>
            <p:cNvSpPr txBox="1"/>
            <p:nvPr/>
          </p:nvSpPr>
          <p:spPr>
            <a:xfrm rot="16200000">
              <a:off x="4964318" y="5118488"/>
              <a:ext cx="2596016" cy="5113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Работники</a:t>
              </a:r>
            </a:p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пищеблока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xmlns="" id="{6E593038-09D9-0366-D461-8519FB0834E8}"/>
                </a:ext>
              </a:extLst>
            </p:cNvPr>
            <p:cNvSpPr txBox="1"/>
            <p:nvPr/>
          </p:nvSpPr>
          <p:spPr>
            <a:xfrm rot="16200000">
              <a:off x="6696448" y="5002962"/>
              <a:ext cx="2596016" cy="5113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Обслуживающий</a:t>
              </a:r>
            </a:p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персонал</a:t>
              </a: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xmlns="" id="{D7715B46-09FD-F743-B648-05FEA73B62F6}"/>
                </a:ext>
              </a:extLst>
            </p:cNvPr>
            <p:cNvSpPr txBox="1"/>
            <p:nvPr/>
          </p:nvSpPr>
          <p:spPr>
            <a:xfrm rot="16200000">
              <a:off x="7477113" y="5130034"/>
              <a:ext cx="2596016" cy="3125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Сторожа</a:t>
              </a:r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xmlns="" id="{B6217170-6B3F-3E13-7D32-EC0196EFAB27}"/>
                </a:ext>
              </a:extLst>
            </p:cNvPr>
            <p:cNvSpPr txBox="1"/>
            <p:nvPr/>
          </p:nvSpPr>
          <p:spPr>
            <a:xfrm rot="16200000">
              <a:off x="8298244" y="5111243"/>
              <a:ext cx="2596016" cy="3125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Дворники</a:t>
              </a: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xmlns="" id="{49E279B7-1C87-CCF4-9CFB-F77C3BFF2A11}"/>
                </a:ext>
              </a:extLst>
            </p:cNvPr>
            <p:cNvSpPr txBox="1"/>
            <p:nvPr/>
          </p:nvSpPr>
          <p:spPr>
            <a:xfrm>
              <a:off x="4425268" y="6257730"/>
              <a:ext cx="32935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Воспитанники 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 их родители</a:t>
              </a:r>
            </a:p>
          </p:txBody>
        </p: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xmlns="" id="{51A101F0-6AE7-D05D-6FCA-E8FACC10E6B5}"/>
                </a:ext>
              </a:extLst>
            </p:cNvPr>
            <p:cNvSpPr txBox="1"/>
            <p:nvPr/>
          </p:nvSpPr>
          <p:spPr>
            <a:xfrm>
              <a:off x="101458" y="5120640"/>
              <a:ext cx="993769" cy="32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III </a:t>
              </a:r>
              <a:r>
                <a:rPr lang="ru-RU" sz="105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уровень</a:t>
              </a:r>
              <a:endPara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xmlns="" id="{A3AE96E4-DB3C-9EF0-092E-31310C7E1D92}"/>
                </a:ext>
              </a:extLst>
            </p:cNvPr>
            <p:cNvSpPr txBox="1"/>
            <p:nvPr/>
          </p:nvSpPr>
          <p:spPr>
            <a:xfrm>
              <a:off x="122873" y="6113417"/>
              <a:ext cx="993769" cy="32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IV </a:t>
              </a:r>
              <a:r>
                <a:rPr lang="ru-RU" sz="105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уровень</a:t>
              </a:r>
              <a:endPara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3" name="TextBox 152">
            <a:extLst>
              <a:ext uri="{FF2B5EF4-FFF2-40B4-BE49-F238E27FC236}">
                <a16:creationId xmlns:a16="http://schemas.microsoft.com/office/drawing/2014/main" xmlns="" id="{F64D6654-D109-A851-2730-8247DCEE7338}"/>
              </a:ext>
            </a:extLst>
          </p:cNvPr>
          <p:cNvSpPr txBox="1"/>
          <p:nvPr/>
        </p:nvSpPr>
        <p:spPr>
          <a:xfrm>
            <a:off x="2338251" y="172751"/>
            <a:ext cx="54733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Структурная модель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</a:t>
            </a: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МБДОУ «Детский сад «Рамина» с. Давыденко»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xmlns="" id="{D625F948-7735-5480-8CFC-531F6C44286A}"/>
              </a:ext>
            </a:extLst>
          </p:cNvPr>
          <p:cNvSpPr txBox="1"/>
          <p:nvPr/>
        </p:nvSpPr>
        <p:spPr>
          <a:xfrm>
            <a:off x="-588252" y="2370250"/>
            <a:ext cx="2109263" cy="232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xmlns="" id="{0AEF8621-86D8-D880-4B6A-FD3AB90DAC3F}"/>
              </a:ext>
            </a:extLst>
          </p:cNvPr>
          <p:cNvSpPr txBox="1"/>
          <p:nvPr/>
        </p:nvSpPr>
        <p:spPr>
          <a:xfrm>
            <a:off x="-573371" y="4014120"/>
            <a:ext cx="2109263" cy="220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35667889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77</Words>
  <Application>Microsoft Office PowerPoint</Application>
  <PresentationFormat>Лист A4 (210x297 мм)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Луиза Макаева</dc:creator>
  <cp:lastModifiedBy>Администратор</cp:lastModifiedBy>
  <cp:revision>3</cp:revision>
  <dcterms:created xsi:type="dcterms:W3CDTF">2022-10-20T22:19:02Z</dcterms:created>
  <dcterms:modified xsi:type="dcterms:W3CDTF">2022-10-21T10:30:43Z</dcterms:modified>
</cp:coreProperties>
</file>